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FAD6A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60"/>
  </p:normalViewPr>
  <p:slideViewPr>
    <p:cSldViewPr>
      <p:cViewPr varScale="1">
        <p:scale>
          <a:sx n="82" d="100"/>
          <a:sy n="82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F961-7900-47EE-A53E-5C6A8E2EAB8D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1131-E438-4D83-9420-5B4FAE8C9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F961-7900-47EE-A53E-5C6A8E2EAB8D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1131-E438-4D83-9420-5B4FAE8C9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F961-7900-47EE-A53E-5C6A8E2EAB8D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1131-E438-4D83-9420-5B4FAE8C9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F961-7900-47EE-A53E-5C6A8E2EAB8D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1131-E438-4D83-9420-5B4FAE8C9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F961-7900-47EE-A53E-5C6A8E2EAB8D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1131-E438-4D83-9420-5B4FAE8C9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F961-7900-47EE-A53E-5C6A8E2EAB8D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1131-E438-4D83-9420-5B4FAE8C9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F961-7900-47EE-A53E-5C6A8E2EAB8D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1131-E438-4D83-9420-5B4FAE8C9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F961-7900-47EE-A53E-5C6A8E2EAB8D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1131-E438-4D83-9420-5B4FAE8C9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F961-7900-47EE-A53E-5C6A8E2EAB8D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1131-E438-4D83-9420-5B4FAE8C9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F961-7900-47EE-A53E-5C6A8E2EAB8D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1131-E438-4D83-9420-5B4FAE8C9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F961-7900-47EE-A53E-5C6A8E2EAB8D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1131-E438-4D83-9420-5B4FAE8C9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6A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1F961-7900-47EE-A53E-5C6A8E2EAB8D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71131-E438-4D83-9420-5B4FAE8C9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biblegateway.com/passage/?search=2%20corinthians%205:17&amp;version=NIV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eMine-Series-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71500" y="0"/>
            <a:ext cx="99441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eMine-Series-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71500" y="0"/>
            <a:ext cx="99441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6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To Love is a Choice</a:t>
            </a:r>
            <a:r>
              <a:rPr lang="en-US" sz="5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sz="5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endParaRPr lang="en-US" sz="66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Aharoni" pitchFamily="2" charset="-79"/>
                <a:cs typeface="Aharoni" pitchFamily="2" charset="-79"/>
              </a:rPr>
              <a:t>To love…</a:t>
            </a:r>
            <a:endParaRPr lang="en-US" sz="2400" dirty="0" smtClean="0">
              <a:latin typeface="Aharoni" pitchFamily="2" charset="-79"/>
              <a:cs typeface="Aharoni" pitchFamily="2" charset="-79"/>
            </a:endParaRPr>
          </a:p>
          <a:p>
            <a:pPr lvl="1"/>
            <a:r>
              <a:rPr lang="en-US" dirty="0" smtClean="0">
                <a:latin typeface="Aharoni" pitchFamily="2" charset="-79"/>
                <a:cs typeface="Aharoni" pitchFamily="2" charset="-79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unlovable</a:t>
            </a:r>
            <a:endParaRPr lang="en-US" sz="2000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lvl="1"/>
            <a:r>
              <a:rPr lang="en-US" dirty="0" smtClean="0">
                <a:latin typeface="Aharoni" pitchFamily="2" charset="-79"/>
                <a:cs typeface="Aharoni" pitchFamily="2" charset="-79"/>
              </a:rPr>
              <a:t>The ones who </a:t>
            </a:r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hurt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you</a:t>
            </a:r>
            <a:endParaRPr lang="en-US" sz="2000" dirty="0" smtClean="0">
              <a:latin typeface="Aharoni" pitchFamily="2" charset="-79"/>
              <a:cs typeface="Aharoni" pitchFamily="2" charset="-79"/>
            </a:endParaRPr>
          </a:p>
          <a:p>
            <a:pPr lvl="1"/>
            <a:r>
              <a:rPr lang="en-US" dirty="0" smtClean="0">
                <a:latin typeface="Aharoni" pitchFamily="2" charset="-79"/>
                <a:cs typeface="Aharoni" pitchFamily="2" charset="-79"/>
              </a:rPr>
              <a:t>The ones who have </a:t>
            </a:r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harmed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you</a:t>
            </a:r>
            <a:endParaRPr lang="en-US" sz="2000" dirty="0" smtClean="0">
              <a:latin typeface="Aharoni" pitchFamily="2" charset="-79"/>
              <a:cs typeface="Aharoni" pitchFamily="2" charset="-79"/>
            </a:endParaRPr>
          </a:p>
          <a:p>
            <a:pPr lvl="1"/>
            <a:r>
              <a:rPr lang="en-US" dirty="0" smtClean="0">
                <a:latin typeface="Aharoni" pitchFamily="2" charset="-79"/>
                <a:cs typeface="Aharoni" pitchFamily="2" charset="-79"/>
              </a:rPr>
              <a:t>The ones who “</a:t>
            </a:r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don’t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” deserve it</a:t>
            </a:r>
            <a:endParaRPr lang="en-US" sz="2000" dirty="0" smtClean="0">
              <a:latin typeface="Aharoni" pitchFamily="2" charset="-79"/>
              <a:cs typeface="Aharoni" pitchFamily="2" charset="-79"/>
            </a:endParaRPr>
          </a:p>
          <a:p>
            <a:endParaRPr lang="en-US" dirty="0"/>
          </a:p>
        </p:txBody>
      </p:sp>
      <p:pic>
        <p:nvPicPr>
          <p:cNvPr id="4" name="Picture 3" descr="BeMine-Series-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5334000"/>
            <a:ext cx="22098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i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Romans 5:8</a:t>
            </a:r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endParaRPr lang="en-US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“God demonstrates his own love for us in this: While we were still sinners, Christ died for us.”</a:t>
            </a:r>
            <a:endParaRPr lang="en-US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endParaRPr lang="en-US" dirty="0"/>
          </a:p>
          <a:p>
            <a:pPr lvl="0"/>
            <a:r>
              <a:rPr lang="en-US" dirty="0" smtClean="0"/>
              <a:t>Did you </a:t>
            </a:r>
            <a:r>
              <a:rPr lang="en-US" dirty="0" smtClean="0">
                <a:solidFill>
                  <a:srgbClr val="FF0000"/>
                </a:solidFill>
              </a:rPr>
              <a:t>Deserve</a:t>
            </a:r>
            <a:r>
              <a:rPr lang="en-US" dirty="0" smtClean="0"/>
              <a:t> the right to enter heaven?</a:t>
            </a:r>
          </a:p>
          <a:p>
            <a:pPr lvl="0"/>
            <a:r>
              <a:rPr lang="en-US" dirty="0" smtClean="0"/>
              <a:t>Did Jesus </a:t>
            </a:r>
            <a:r>
              <a:rPr lang="en-US" dirty="0" smtClean="0">
                <a:solidFill>
                  <a:srgbClr val="FF0000"/>
                </a:solidFill>
              </a:rPr>
              <a:t>Deserve</a:t>
            </a:r>
            <a:r>
              <a:rPr lang="en-US" dirty="0" smtClean="0"/>
              <a:t> the right to die for SINS he never committed</a:t>
            </a:r>
          </a:p>
          <a:p>
            <a:pPr lvl="0"/>
            <a:r>
              <a:rPr lang="en-US" dirty="0" smtClean="0"/>
              <a:t>Do you </a:t>
            </a:r>
            <a:r>
              <a:rPr lang="en-US" dirty="0" smtClean="0">
                <a:solidFill>
                  <a:srgbClr val="FF0000"/>
                </a:solidFill>
              </a:rPr>
              <a:t>Deserve</a:t>
            </a:r>
            <a:r>
              <a:rPr lang="en-US" dirty="0" smtClean="0"/>
              <a:t> to be forgiven?</a:t>
            </a:r>
          </a:p>
          <a:p>
            <a:endParaRPr lang="en-US" dirty="0"/>
          </a:p>
        </p:txBody>
      </p:sp>
      <p:pic>
        <p:nvPicPr>
          <p:cNvPr id="4" name="Picture 3" descr="BeMine-Series-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0"/>
            <a:ext cx="22098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 John 4:16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baseline="30000" dirty="0" smtClean="0">
                <a:solidFill>
                  <a:srgbClr val="FF0000"/>
                </a:solidFill>
              </a:rPr>
              <a:t>16 </a:t>
            </a:r>
            <a:r>
              <a:rPr lang="en-US" i="1" dirty="0" smtClean="0">
                <a:solidFill>
                  <a:srgbClr val="FF0000"/>
                </a:solidFill>
              </a:rPr>
              <a:t>We know how much God loves us, and we have put our trust in his love.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God is love, and all who live in love live in God, and God lives in them.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666699"/>
                </a:solidFill>
              </a:rPr>
              <a:t>God is love</a:t>
            </a:r>
          </a:p>
          <a:p>
            <a:r>
              <a:rPr lang="en-US" dirty="0" smtClean="0">
                <a:solidFill>
                  <a:srgbClr val="666699"/>
                </a:solidFill>
              </a:rPr>
              <a:t>The ability to love is only found in God</a:t>
            </a:r>
            <a:endParaRPr lang="en-US" dirty="0">
              <a:solidFill>
                <a:srgbClr val="666699"/>
              </a:solidFill>
            </a:endParaRPr>
          </a:p>
        </p:txBody>
      </p:sp>
      <p:pic>
        <p:nvPicPr>
          <p:cNvPr id="4" name="Picture 3" descr="BeMine-Series-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0"/>
            <a:ext cx="22098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6699"/>
                </a:solidFill>
              </a:rPr>
              <a:t>“But why should I love?”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We love because He first loved us.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i="1" dirty="0" smtClean="0">
                <a:solidFill>
                  <a:srgbClr val="666699"/>
                </a:solidFill>
              </a:rPr>
              <a:t>“The ability to love is found in God, because God is love.”</a:t>
            </a:r>
            <a:endParaRPr lang="en-US" dirty="0" smtClean="0">
              <a:solidFill>
                <a:srgbClr val="666699"/>
              </a:solidFill>
            </a:endParaRPr>
          </a:p>
          <a:p>
            <a:endParaRPr lang="en-US" dirty="0">
              <a:solidFill>
                <a:srgbClr val="666699"/>
              </a:solidFill>
            </a:endParaRPr>
          </a:p>
        </p:txBody>
      </p:sp>
      <p:pic>
        <p:nvPicPr>
          <p:cNvPr id="4" name="Picture 3" descr="BeMine-Series-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5334000"/>
            <a:ext cx="22098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05800" cy="52879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666699"/>
                </a:solidFill>
              </a:rPr>
              <a:t>Matthew 7:7</a:t>
            </a:r>
            <a:endParaRPr lang="en-US" dirty="0" smtClean="0">
              <a:solidFill>
                <a:srgbClr val="666699"/>
              </a:solidFill>
            </a:endParaRPr>
          </a:p>
          <a:p>
            <a:r>
              <a:rPr lang="en-US" i="1" dirty="0" smtClean="0">
                <a:solidFill>
                  <a:srgbClr val="FF0000"/>
                </a:solidFill>
              </a:rPr>
              <a:t>"Ask and it will be given to you; seek and you will find; knock and the door will be opened to you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666699"/>
                </a:solidFill>
              </a:rPr>
              <a:t>John 3:16</a:t>
            </a:r>
          </a:p>
          <a:p>
            <a:r>
              <a:rPr lang="en-US" b="1" baseline="30000" dirty="0" smtClean="0">
                <a:solidFill>
                  <a:srgbClr val="FF0000"/>
                </a:solidFill>
              </a:rPr>
              <a:t>16</a:t>
            </a:r>
            <a:r>
              <a:rPr lang="en-US" b="1" baseline="30000" dirty="0" smtClean="0">
                <a:solidFill>
                  <a:srgbClr val="FF0000"/>
                </a:solidFill>
              </a:rPr>
              <a:t> </a:t>
            </a:r>
            <a:r>
              <a:rPr lang="en-US" i="1" dirty="0" smtClean="0">
                <a:solidFill>
                  <a:srgbClr val="FF0000"/>
                </a:solidFill>
              </a:rPr>
              <a:t>For God so loved the world that he gave his one and only Son, that whoever believes in him shall not perish but have eternal life.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BeMine-Series-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0"/>
            <a:ext cx="2209800" cy="1524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05800" cy="52117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Isaiah 1:18</a:t>
            </a:r>
          </a:p>
          <a:p>
            <a:r>
              <a:rPr lang="en-US" b="1" i="1" baseline="30000" dirty="0" smtClean="0">
                <a:solidFill>
                  <a:srgbClr val="666699"/>
                </a:solidFill>
              </a:rPr>
              <a:t>18</a:t>
            </a:r>
            <a:r>
              <a:rPr lang="en-US" b="1" i="1" baseline="30000" dirty="0" smtClean="0">
                <a:solidFill>
                  <a:srgbClr val="666699"/>
                </a:solidFill>
              </a:rPr>
              <a:t> </a:t>
            </a:r>
            <a:r>
              <a:rPr lang="en-US" i="1" dirty="0" smtClean="0">
                <a:solidFill>
                  <a:srgbClr val="666699"/>
                </a:solidFill>
              </a:rPr>
              <a:t>“Come now, let’s settle this,”</a:t>
            </a:r>
            <a:br>
              <a:rPr lang="en-US" i="1" dirty="0" smtClean="0">
                <a:solidFill>
                  <a:srgbClr val="666699"/>
                </a:solidFill>
              </a:rPr>
            </a:br>
            <a:r>
              <a:rPr lang="en-US" i="1" dirty="0" smtClean="0">
                <a:solidFill>
                  <a:srgbClr val="666699"/>
                </a:solidFill>
              </a:rPr>
              <a:t>    says the </a:t>
            </a:r>
            <a:r>
              <a:rPr lang="en-US" i="1" cap="small" dirty="0" smtClean="0">
                <a:solidFill>
                  <a:srgbClr val="666699"/>
                </a:solidFill>
              </a:rPr>
              <a:t>Lord</a:t>
            </a:r>
            <a:r>
              <a:rPr lang="en-US" i="1" dirty="0" smtClean="0">
                <a:solidFill>
                  <a:srgbClr val="666699"/>
                </a:solidFill>
              </a:rPr>
              <a:t>.</a:t>
            </a:r>
            <a:br>
              <a:rPr lang="en-US" i="1" dirty="0" smtClean="0">
                <a:solidFill>
                  <a:srgbClr val="666699"/>
                </a:solidFill>
              </a:rPr>
            </a:br>
            <a:r>
              <a:rPr lang="en-US" i="1" dirty="0" smtClean="0">
                <a:solidFill>
                  <a:srgbClr val="666699"/>
                </a:solidFill>
              </a:rPr>
              <a:t>“Though your sins are like scarlet,</a:t>
            </a:r>
            <a:br>
              <a:rPr lang="en-US" i="1" dirty="0" smtClean="0">
                <a:solidFill>
                  <a:srgbClr val="666699"/>
                </a:solidFill>
              </a:rPr>
            </a:br>
            <a:r>
              <a:rPr lang="en-US" i="1" dirty="0" smtClean="0">
                <a:solidFill>
                  <a:srgbClr val="666699"/>
                </a:solidFill>
              </a:rPr>
              <a:t>    I will make them as white as snow.</a:t>
            </a:r>
            <a:br>
              <a:rPr lang="en-US" i="1" dirty="0" smtClean="0">
                <a:solidFill>
                  <a:srgbClr val="666699"/>
                </a:solidFill>
              </a:rPr>
            </a:br>
            <a:r>
              <a:rPr lang="en-US" i="1" dirty="0" smtClean="0">
                <a:solidFill>
                  <a:srgbClr val="666699"/>
                </a:solidFill>
              </a:rPr>
              <a:t>Though they are red like crimson,</a:t>
            </a:r>
            <a:br>
              <a:rPr lang="en-US" i="1" dirty="0" smtClean="0">
                <a:solidFill>
                  <a:srgbClr val="666699"/>
                </a:solidFill>
              </a:rPr>
            </a:br>
            <a:r>
              <a:rPr lang="en-US" i="1" dirty="0" smtClean="0">
                <a:solidFill>
                  <a:srgbClr val="666699"/>
                </a:solidFill>
              </a:rPr>
              <a:t>    I will make them as white as wool</a:t>
            </a:r>
            <a:r>
              <a:rPr lang="en-US" i="1" dirty="0" smtClean="0"/>
              <a:t>.</a:t>
            </a:r>
            <a:endParaRPr lang="en-US" dirty="0" smtClean="0"/>
          </a:p>
          <a:p>
            <a:r>
              <a:rPr lang="en-US" b="1" i="1" dirty="0" smtClean="0">
                <a:solidFill>
                  <a:srgbClr val="FF0000"/>
                </a:solidFill>
              </a:rPr>
              <a:t>2 Corinthians 5:17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i="1" baseline="30000" dirty="0" smtClean="0">
                <a:solidFill>
                  <a:srgbClr val="666699"/>
                </a:solidFill>
              </a:rPr>
              <a:t>17</a:t>
            </a:r>
            <a:r>
              <a:rPr lang="en-US" b="1" i="1" baseline="30000" dirty="0" smtClean="0">
                <a:solidFill>
                  <a:srgbClr val="666699"/>
                </a:solidFill>
              </a:rPr>
              <a:t> </a:t>
            </a:r>
            <a:r>
              <a:rPr lang="en-US" i="1" dirty="0" smtClean="0">
                <a:solidFill>
                  <a:srgbClr val="666699"/>
                </a:solidFill>
              </a:rPr>
              <a:t>Therefore, if anyone is in Christ, the new creation has come:</a:t>
            </a:r>
            <a:r>
              <a:rPr lang="en-US" b="1" i="1" baseline="30000" dirty="0" smtClean="0">
                <a:solidFill>
                  <a:srgbClr val="666699"/>
                </a:solidFill>
              </a:rPr>
              <a:t>[</a:t>
            </a:r>
            <a:r>
              <a:rPr lang="en-US" b="1" i="1" u="sng" baseline="30000" dirty="0" smtClean="0">
                <a:solidFill>
                  <a:srgbClr val="666699"/>
                </a:solidFill>
                <a:hlinkClick r:id="rId2" tooltip="See footnote a"/>
              </a:rPr>
              <a:t>a</a:t>
            </a:r>
            <a:r>
              <a:rPr lang="en-US" b="1" i="1" baseline="30000" dirty="0" smtClean="0">
                <a:solidFill>
                  <a:srgbClr val="666699"/>
                </a:solidFill>
              </a:rPr>
              <a:t>]</a:t>
            </a:r>
            <a:r>
              <a:rPr lang="en-US" i="1" dirty="0" smtClean="0">
                <a:solidFill>
                  <a:srgbClr val="666699"/>
                </a:solidFill>
              </a:rPr>
              <a:t> The old has gone, the new is here!</a:t>
            </a:r>
            <a:endParaRPr lang="en-US" dirty="0" smtClean="0">
              <a:solidFill>
                <a:srgbClr val="666699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BeMine-Series-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0"/>
            <a:ext cx="22098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 John 4:10-11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baseline="30000" dirty="0" smtClean="0">
                <a:solidFill>
                  <a:srgbClr val="666699"/>
                </a:solidFill>
              </a:rPr>
              <a:t>10</a:t>
            </a:r>
            <a:r>
              <a:rPr lang="en-US" b="1" baseline="30000" dirty="0" smtClean="0">
                <a:solidFill>
                  <a:srgbClr val="666699"/>
                </a:solidFill>
              </a:rPr>
              <a:t> </a:t>
            </a:r>
            <a:r>
              <a:rPr lang="en-US" dirty="0" smtClean="0">
                <a:solidFill>
                  <a:srgbClr val="666699"/>
                </a:solidFill>
              </a:rPr>
              <a:t>This is love: not that we loved God, but that he loved us and sent his Son as an atoning sacrifice for our sins.</a:t>
            </a:r>
            <a:r>
              <a:rPr lang="en-US" b="1" baseline="30000" dirty="0" smtClean="0">
                <a:solidFill>
                  <a:srgbClr val="666699"/>
                </a:solidFill>
              </a:rPr>
              <a:t>11 </a:t>
            </a:r>
            <a:r>
              <a:rPr lang="en-US" dirty="0" smtClean="0">
                <a:solidFill>
                  <a:srgbClr val="666699"/>
                </a:solidFill>
              </a:rPr>
              <a:t>Dear friends,</a:t>
            </a:r>
            <a:r>
              <a:rPr lang="en-US" dirty="0" smtClean="0"/>
              <a:t> </a:t>
            </a:r>
            <a:r>
              <a:rPr lang="en-US" dirty="0" smtClean="0">
                <a:solidFill>
                  <a:srgbClr val="FF0000"/>
                </a:solidFill>
              </a:rPr>
              <a:t>since God so loved us, we also ought to love one another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BeMine-Series-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4808483"/>
            <a:ext cx="2971800" cy="204951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sz="5400" b="1" i="1" dirty="0" smtClean="0">
                <a:solidFill>
                  <a:srgbClr val="FF0000"/>
                </a:solidFill>
              </a:rPr>
              <a:t>Ultimately, to love others is a choice. What will you choose?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BeMine-Series-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231931"/>
            <a:ext cx="5257800" cy="36260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166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To Love is a Choice </vt:lpstr>
      <vt:lpstr>Romans 5:8 </vt:lpstr>
      <vt:lpstr>1 John 4:16 </vt:lpstr>
      <vt:lpstr>Slide 5</vt:lpstr>
      <vt:lpstr>Slide 6</vt:lpstr>
      <vt:lpstr>Slide 7</vt:lpstr>
      <vt:lpstr>1 John 4:10-11 </vt:lpstr>
      <vt:lpstr>Slide 9</vt:lpstr>
      <vt:lpstr>Slide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</dc:creator>
  <cp:lastModifiedBy>Joe</cp:lastModifiedBy>
  <cp:revision>7</cp:revision>
  <dcterms:created xsi:type="dcterms:W3CDTF">2013-02-20T16:36:20Z</dcterms:created>
  <dcterms:modified xsi:type="dcterms:W3CDTF">2013-02-27T17:04:00Z</dcterms:modified>
</cp:coreProperties>
</file>